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cid:C4C05F25-5EF6-458F-AE9B-2FB9D17BF50C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086C-F3B0-A8DE-A63F-48B15E75B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27" y="1406887"/>
            <a:ext cx="11873345" cy="789710"/>
          </a:xfrm>
        </p:spPr>
        <p:txBody>
          <a:bodyPr>
            <a:noAutofit/>
          </a:bodyPr>
          <a:lstStyle/>
          <a:p>
            <a:r>
              <a:rPr lang="en-US" sz="2000" i="1" dirty="0"/>
              <a:t>Lincolnshire-Riverwoods fire protection district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i="1" dirty="0"/>
              <a:t>Officer and Firefighter of the year (2021) ceremony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i="1" dirty="0"/>
              <a:t>may 18</a:t>
            </a:r>
            <a:r>
              <a:rPr lang="en-US" sz="2000" i="1" baseline="30000" dirty="0"/>
              <a:t>th</a:t>
            </a:r>
            <a:r>
              <a:rPr lang="en-US" sz="2000" i="1" dirty="0"/>
              <a:t>, 2022 5 p.m.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i="1" dirty="0"/>
              <a:t>station 51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98E759-66BE-3AEA-FB0C-2E4C005756B2}"/>
              </a:ext>
            </a:extLst>
          </p:cNvPr>
          <p:cNvSpPr txBox="1"/>
          <p:nvPr/>
        </p:nvSpPr>
        <p:spPr>
          <a:xfrm>
            <a:off x="9621992" y="5831159"/>
            <a:ext cx="201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Lieutenant</a:t>
            </a:r>
          </a:p>
          <a:p>
            <a:pPr algn="ctr"/>
            <a:r>
              <a:rPr lang="en-US" dirty="0"/>
              <a:t>Tyler Reynolds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64BDE9-5946-31A7-76B2-35126EC808B6}"/>
              </a:ext>
            </a:extLst>
          </p:cNvPr>
          <p:cNvSpPr txBox="1"/>
          <p:nvPr/>
        </p:nvSpPr>
        <p:spPr>
          <a:xfrm>
            <a:off x="550019" y="5831159"/>
            <a:ext cx="203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Battalion Chief Eric Levernier</a:t>
            </a:r>
          </a:p>
        </p:txBody>
      </p:sp>
      <p:pic>
        <p:nvPicPr>
          <p:cNvPr id="43" name="Picture 42" descr="Maltese Cross from Eps">
            <a:extLst>
              <a:ext uri="{FF2B5EF4-FFF2-40B4-BE49-F238E27FC236}">
                <a16:creationId xmlns:a16="http://schemas.microsoft.com/office/drawing/2014/main" id="{0CC6E682-FA95-A380-9EDE-ACDF3E53D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4" y="2723153"/>
            <a:ext cx="1052945" cy="1280382"/>
          </a:xfrm>
          <a:prstGeom prst="rect">
            <a:avLst/>
          </a:prstGeom>
          <a:noFill/>
        </p:spPr>
      </p:pic>
      <p:pic>
        <p:nvPicPr>
          <p:cNvPr id="4" name="Picture 3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23D97436-FEAC-9752-76A8-CAE15A85C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7" y="2299855"/>
            <a:ext cx="2805546" cy="3324788"/>
          </a:xfrm>
          <a:prstGeom prst="rect">
            <a:avLst/>
          </a:prstGeom>
        </p:spPr>
      </p:pic>
      <p:pic>
        <p:nvPicPr>
          <p:cNvPr id="14" name="0B42DF35-2511-4FE3-A6D9-41A1C041BC8E" descr="Diagram&#10;&#10;Description automatically generated with low confidence">
            <a:extLst>
              <a:ext uri="{FF2B5EF4-FFF2-40B4-BE49-F238E27FC236}">
                <a16:creationId xmlns:a16="http://schemas.microsoft.com/office/drawing/2014/main" id="{BC69D99A-D1EF-5B5E-45F0-403BE16A41C4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5" y="4685488"/>
            <a:ext cx="1205345" cy="14688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39947-11D1-8EE4-91EE-447C0E243D72}"/>
              </a:ext>
            </a:extLst>
          </p:cNvPr>
          <p:cNvSpPr txBox="1"/>
          <p:nvPr/>
        </p:nvSpPr>
        <p:spPr>
          <a:xfrm>
            <a:off x="499772" y="1827265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Officer of the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BD01D-1824-B482-553C-718EA04A9DBC}"/>
              </a:ext>
            </a:extLst>
          </p:cNvPr>
          <p:cNvSpPr txBox="1"/>
          <p:nvPr/>
        </p:nvSpPr>
        <p:spPr>
          <a:xfrm>
            <a:off x="9377330" y="1833541"/>
            <a:ext cx="246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Firefighter of the Year</a:t>
            </a:r>
          </a:p>
        </p:txBody>
      </p:sp>
      <p:pic>
        <p:nvPicPr>
          <p:cNvPr id="7" name="Picture 6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A2652393-AF6D-2431-B3BD-FB72E4075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126" y="2299855"/>
            <a:ext cx="2805546" cy="33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9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34</TotalTime>
  <Words>46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Lincolnshire-Riverwoods fire protection district  Officer and Firefighter of the year (2021) ceremony  may 18th, 2022 5 p.m.  station 51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Lincolnshire-Riverwoods fire protection district  Candidate swearing in ceremony  may 18th, 2022 5 p.m.  station 51</dc:title>
  <dc:creator>Chief Tom Krueger</dc:creator>
  <cp:lastModifiedBy>Chief Tom Krueger</cp:lastModifiedBy>
  <cp:revision>4</cp:revision>
  <dcterms:created xsi:type="dcterms:W3CDTF">2022-05-02T23:40:31Z</dcterms:created>
  <dcterms:modified xsi:type="dcterms:W3CDTF">2022-05-03T15:01:03Z</dcterms:modified>
</cp:coreProperties>
</file>